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1" autoAdjust="0"/>
    <p:restoredTop sz="94643" autoAdjust="0"/>
  </p:normalViewPr>
  <p:slideViewPr>
    <p:cSldViewPr>
      <p:cViewPr varScale="1">
        <p:scale>
          <a:sx n="102" d="100"/>
          <a:sy n="102" d="100"/>
        </p:scale>
        <p:origin x="-116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BBA152-93F6-49BA-AF41-37FA6732BCA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529FF2-A69E-4898-AF04-58F406741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Vocabulary Review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Insertion Point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vertical blinking line in the document window.</a:t>
            </a:r>
          </a:p>
          <a:p>
            <a:r>
              <a:rPr lang="en-US" dirty="0" smtClean="0"/>
              <a:t>The location in the document where new text and data will be entered.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Open A Document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load a file into an application.</a:t>
            </a:r>
          </a:p>
          <a:p>
            <a:r>
              <a:rPr lang="en-US" dirty="0" smtClean="0"/>
              <a:t>To load up a item.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Path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route the operating system uses </a:t>
            </a:r>
            <a:r>
              <a:rPr lang="en-US" smtClean="0"/>
              <a:t>to locate a do</a:t>
            </a:r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Ribbon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banner in the office fluent user interface that organizes commands in logical groups presented on tabs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Save a document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store a document on a disk or other storage medium 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Screen tip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small window with descriptive text .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Scroll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move text and </a:t>
            </a:r>
            <a:r>
              <a:rPr lang="en-US" smtClean="0"/>
              <a:t>content vertically.</a:t>
            </a: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Application Window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main window that serves as the primary interface between the user and the application.</a:t>
            </a:r>
          </a:p>
          <a:p>
            <a:r>
              <a:rPr lang="en-US" dirty="0" smtClean="0"/>
              <a:t>In the window you can close and re –open whenever you what.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Dialog Box launcher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small arrow in the lower-right corner of a group on the ribbon.</a:t>
            </a:r>
          </a:p>
          <a:p>
            <a:r>
              <a:rPr lang="en-US" dirty="0" smtClean="0"/>
              <a:t>It opens a dialog box with additional options and commands.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 Window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area in an application window where you enter new text and data or change existing text and data.</a:t>
            </a:r>
          </a:p>
          <a:p>
            <a:r>
              <a:rPr lang="en-US" dirty="0" smtClean="0"/>
              <a:t>You can a more and more data.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File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collection of information saved as a unit </a:t>
            </a:r>
          </a:p>
          <a:p>
            <a:r>
              <a:rPr lang="en-US" dirty="0" smtClean="0"/>
              <a:t>You can put saved pictures,music,and data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File Compatibility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ability to open and work with files without a format conflict.</a:t>
            </a:r>
          </a:p>
          <a:p>
            <a:r>
              <a:rPr lang="en-US" dirty="0" smtClean="0"/>
              <a:t>To open and save without stopping.  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File Extension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Three or four characters automatically added to the filename when the document is saved.</a:t>
            </a:r>
          </a:p>
          <a:p>
            <a:r>
              <a:rPr lang="en-US" dirty="0" smtClean="0"/>
              <a:t>A period separates the filename and the extension.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Folders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mean for organizing file into manageable groups.</a:t>
            </a:r>
          </a:p>
          <a:p>
            <a:r>
              <a:rPr lang="en-US" dirty="0" smtClean="0"/>
              <a:t>To save data and other stuff.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I-Beam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scan </a:t>
            </a:r>
          </a:p>
          <a:p>
            <a:r>
              <a:rPr lang="en-US" dirty="0" smtClean="0"/>
              <a:t>The shape the mouse pointer takes when it is positioned on text in a document.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293</Words>
  <Application>Microsoft Office PowerPoint</Application>
  <PresentationFormat>On-screen Show (4:3)</PresentationFormat>
  <Paragraphs>41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Vocabulary Review </vt:lpstr>
      <vt:lpstr>Application Window </vt:lpstr>
      <vt:lpstr>Dialog Box launcher </vt:lpstr>
      <vt:lpstr>Document Window </vt:lpstr>
      <vt:lpstr>File </vt:lpstr>
      <vt:lpstr>File Compatibility </vt:lpstr>
      <vt:lpstr>File Extension </vt:lpstr>
      <vt:lpstr>Folders </vt:lpstr>
      <vt:lpstr>I-Beam</vt:lpstr>
      <vt:lpstr>Insertion Point </vt:lpstr>
      <vt:lpstr>Open A Document </vt:lpstr>
      <vt:lpstr>Path </vt:lpstr>
      <vt:lpstr>Ribbon </vt:lpstr>
      <vt:lpstr>Save a document </vt:lpstr>
      <vt:lpstr>Screen tip </vt:lpstr>
      <vt:lpstr>Scroll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Vocabulary Review</dc:title>
  <dc:creator>stu455</dc:creator>
  <cp:lastModifiedBy>stu455</cp:lastModifiedBy>
  <cp:revision>6</cp:revision>
  <dcterms:created xsi:type="dcterms:W3CDTF">2011-09-14T13:16:05Z</dcterms:created>
  <dcterms:modified xsi:type="dcterms:W3CDTF">2011-09-15T13:20:34Z</dcterms:modified>
</cp:coreProperties>
</file>

<file path=docProps/thumbnail.jpeg>
</file>